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D8DF76-B01B-464F-90B9-8FC77FD097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49625-F301-4628-A577-E5311FCD0A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NECA on ventricular myocyte membrane adenylyl cyclase activity. Adenylyl cyclase activity was assessed in the absence (s̄) or presence (c̄) of 0.1 μM DPCPX or DPCPX+10 μM CGS-15943 at 0–0.1 mM NECA, as indicated, for 9 min. Each value represents the mean±s.e. for 11 individual membrane preparations. Asterisks denote significance from the appropriate zero NECA value. Daggers denote significance from the corresponding NECA values in the absence of CGS-15943. Double daggers denote significance from the corresponding NECA values in the absence of DPCPX.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CBEB1-D648-4383-AAB2-0E87F34275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023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34, Issue 2, May 1997, Pages 337–347,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https://doi.org/10.1016/S0008-6363(97)00023-0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Effect of NECA on ventricular myocyte membrane adenylyl cyclase activity. Adenylyl cyclase activity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Effect of NECA on ventricular myocyte membrane adenylyl cyclase activity. Adenylyl cyclase activity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2024-04-26T08:48:40Z</dcterms:modified>
</cp:coreProperties>
</file>