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9F7CAE-8C69-4779-BF57-380B5F7EB9E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EAE53C-BB64-43A0-8609-09A05189D7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Graphs representing the different morphological parameters analyzed in this study in the prelimbic cortex. (A) Basal dendritic field area. (B) Sholl analysis. (C) Number of branches per order. (D) Total basal dendritic length. (E) Dendritic length per distance. (F) Length per branch order. (G) Vertex analysis. (H) The ratio Va/Vb. (I) Total number of spines. (J) Density of spines. (G) The number of Va type vertices in white, Vb in gray, and Vc in black. (A–J) (except G) Morphological parameters of pyramidal neurons from saline (black) and morphine (gray) self-administered rats.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7CE3B5-78D5-4635-A7AB-48D5C02CE56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238–249, </a:t>
            </a:r>
            <a:r>
              <a:rPr lang="en-US" altLang="en-US" sz="1000">
                <a:solidFill>
                  <a:srgbClr val="333333"/>
                </a:solidFill>
                <a:hlinkClick r:id="rId3"/>
              </a:rPr>
              <a:t>https://doi.org/10.1093/cercor/bhj142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Graphs representing the different morphological parameters analyzed in this study in the prelimbic 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Graphs representing the different morphological parameters analyzed in this study in the prelimbic cortex.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2024-09-20T06:10:09Z</dcterms:modified>
</cp:coreProperties>
</file>