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01FB1-FCA6-4DFE-82C9-B350DE54AE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C483D-9748-4D4C-AE2E-94E4ACFBF3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Water maze navigation task. (A) Distance (cm) swam during training (B) Probe trial test: time (s) spent in the 20-cm goal area and equivalent areas in the 3 other quadrants.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AEB1D-8EC8-4255-850A-21ADAB5A55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451–459,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Water maze navigation task. (A) Distance (cm) swam during training (B) Probe trial test: time (s) spent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Water maze navigation task. (A) Distance (cm) swam during training (B) Probe trial test: time (s) spent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2024-04-26T16:55:32Z</dcterms:modified>
</cp:coreProperties>
</file>