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2E082-B5BF-4328-B76B-56A35CA6D0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76063-08B8-4652-9981-1493263BE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 of euphoria VAS scores. Mean and standard error of VAMS ratings (0–100) during 2 conditions (left column of each item represents rest, right column postexercise). Differences between the conditions were significant for the items euphoria and happiness (Student's paired t-test, P &lt; 0.05, corrected for multiple comparisons).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2F665-D283-4956-A430-5B4A63FBC5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Box plot of euphoria VAS scores. Mean and standard error of VAMS ratings (0–100) during 2 conditions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Box plot of euphoria VAS scores. Mean and standard error of VAMS ratings (0–100) during 2 conditions (left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2024-04-26T23:16:29Z</dcterms:modified>
</cp:coreProperties>
</file>