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019F9B-F869-4BA6-8954-31F4A1E97A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22F125-1E97-4AE7-A1CD-2542DB862E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Variations in cultural bias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534C30-04DF-49EA-AFF0-178D9EBB2B7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lp/cut0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Curr Leg Probl</a:t>
            </a:r>
            <a:r>
              <a:rPr lang="en-US" altLang="en-US" sz="1000">
                <a:solidFill>
                  <a:srgbClr val="333333"/>
                </a:solidFill>
              </a:rPr>
              <a:t>, Volume 66, Issue 1, 2013, Pages 1–32,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https://doi.org/10.1093/clp/cut002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Variations in cultural bias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17700" y="1371600"/>
            <a:ext cx="53127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Variations in cultural bias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2024-09-19T07:00:56Z</dcterms:modified>
</cp:coreProperties>
</file>