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511E4-5521-4D54-B2ED-8C49F82407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86738-F854-4B37-97DA-32FC0B263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Variations in cultural bias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7F5AC-7696-4D94-A35B-E0A46B2A2D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p/cut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Curr Leg Probl</a:t>
            </a:r>
            <a:r>
              <a:rPr lang="en-US" altLang="en-US" sz="1000">
                <a:solidFill>
                  <a:srgbClr val="333333"/>
                </a:solidFill>
              </a:rPr>
              <a:t>, Volume 66, Issue 1, 2013, Pages 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https://doi.org/10.1093/clp/cut002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Variations in cultural bias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27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Variations in cultural bias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2024-09-20T04:24:07Z</dcterms:modified>
</cp:coreProperties>
</file>