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156D08-35D4-4142-A324-069B972563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FAD7A-98CA-4A39-AE0B-CB107E14D2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Reaction times (lines) and error rates (bars) as a function of Distracter Presence and Distracter Frequency.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D44C6-1747-4F26-B107-C563012305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event-related brain potentials elicited contra- and ipsilateral to the target location at electrodes PO7/PO8 in the 500-ms interval following stimulus onset, relative to a 200-ms prestimulus baseline. (A) Grand-averaged ERPs elicited by search arrays that contained a lateral target and no distracter singleton. (B) Grand-averaged ERPs elicited by search arrays that contained a lateral target and a contralateral distracter singleton.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D44C6-1747-4F26-B107-C563012305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PCN difference waveforms as a function of Distracter Presence and Distracter Frequency. (A) PCN difference waves obtained by subtracting ipsilateral from contralateral activity at electrodes PO7/PO8 in the 500-m interval following stimulus onset, relative to a 200-ms prestimulus baseline. (B) PCN latencies (lines) and PCN amplitudes (bars). (C) Topographical maps of PCN scalp distributions in the 200 to 270-ms interval following stimulus onset. These maps were computed by mirroring the contra-ipsilateral difference waves to obtain symmetrical voltage values for both hemispheres (using spherical spline interpolation).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D44C6-1747-4F26-B107-C5630123050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PCN difference waveforms as a function of Distracter Presence and n-1 Distracter Presence. (A) PCN difference waves obtained by subtracting ipsilateral from contralateral activity at electrodes PO7/PO8 in the 500-ms interval following stimulus onset, relative to a 200-ms prestimulus baseline. (B) PCN latencies (lines) and PCN amplitudes (bars). (C) Topographical maps of PCN scalp distributions in the 200 to 270-ms interval following stimulus onset. These maps were computed by mirroring the contra-ipsilateral difference waves to obtain symmetrical voltage values for both hemispheres (using spherical spline interpolation).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D44C6-1747-4F26-B107-C5630123050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event-related brain potentials elicited at electrodes PO7/PO8 in the 400-ms interval following stimulus onset, relative to a 200-ms prestimulus baseline, for fast (black lines) and slow (gray lines) distracter-present trials, respectively. Left panel: Contra- and ipsilateral waveforms elicited by the fast RT group. Central panel: Contra- and ipsilateral waveforms elicited by the slow RT group. Right panel: PCN difference waveforms obtained by subtracting ipsilateral from contralateral activity for both fast and slow distracter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D44C6-1747-4F26-B107-C5630123050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r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r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r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r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1554–1563,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Reaction times (lines) and error rates (bars) as a function of Distracter Presence and Distracter Frequency.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6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1554–1563,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Grand-averaged event-related brain potentials elicited contra- and ipsilateral to the target location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67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1554–1563,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Grand-averaged PCN difference waveforms as a function of Distracter Presence and Distracter Frequency.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512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1554–1563,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Grand-averaged PCN difference waveforms as a function of Distracter Presence and n-1 Distracter Presence.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373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1554–1563,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Grand-averaged event-related brain potentials elicited at electrodes PO7/PO8 in the 400-ms interval following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443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Reaction times (lines) and error rates (bars) as a function of Distracter Presence and Distracter Frequency.
</vt:lpstr>
      <vt:lpstr>Figure 2. Grand-averaged event-related brain potentials elicited contra- and ipsilateral to the target location at ...</vt:lpstr>
      <vt:lpstr>Figure 3. Grand-averaged PCN difference waveforms as a function of Distracter Presence and Distracter Frequency. (A) ...</vt:lpstr>
      <vt:lpstr>Figure 4. Grand-averaged PCN difference waveforms as a function of Distracter Presence and n-1 Distracter Presence. (A) ...</vt:lpstr>
      <vt:lpstr>Figure 5. Grand-averaged event-related brain potentials elicited at electrodes PO7/PO8 in the 400-ms interval following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2024-04-26T21:51:46Z</dcterms:modified>
</cp:coreProperties>
</file>