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AD7031-946E-4996-ACD2-16755AD5ED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A513ED-0E75-4F4C-B966-DF2C9FA69A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Pt trap used for quantitative determination of Cd breakthrough is shown placed in tandem with a glass fiber filter pad attachment on a rotary smoking machine.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B50AA-9203-4917-8571-874E612D90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Analyses of Cd trapped on individual Pt trap segments shows that trapping was quantitative with three Pt gauze segments per trap. Data are from mean of 10 individual segment analyses of cadmium from a commercial cigarette that freely passed through a 44 mm glass fiber filter used with a linear smoking machine.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B50AA-9203-4917-8571-874E612D90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ETV-ICP-MS confers very high signal intensity on a few nanograms of 111Cd even without a reactive gas that would have further enhanced sensitivity.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B50AA-9203-4917-8571-874E612D908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 of percent cadmium breakthrough from 44 mm filters versus cigarette tobacco filler mass normalized to filter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B50AA-9203-4917-8571-874E612D908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t/bku1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t/bku11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t/bku115"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at/bku115"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Anal Toxicol</a:t>
            </a:r>
            <a:r>
              <a:rPr lang="en-US" altLang="en-US" sz="1000">
                <a:solidFill>
                  <a:srgbClr val="333333"/>
                </a:solidFill>
              </a:rPr>
              <a:t>, Volume 39, Issue 1, January/February 2015, Pages 45–51, </a:t>
            </a:r>
            <a:r>
              <a:rPr lang="en-US" altLang="en-US" sz="1000">
                <a:solidFill>
                  <a:srgbClr val="333333"/>
                </a:solidFill>
                <a:hlinkClick r:id="rId3"/>
              </a:rPr>
              <a:t>https://doi.org/10.1093/jat/bku115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Pt trap used for quantitative determination of Cd breakthrough is shown placed in tandem with a glass fiber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74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Anal Toxicol</a:t>
            </a:r>
            <a:r>
              <a:rPr lang="en-US" altLang="en-US" sz="1000">
                <a:solidFill>
                  <a:srgbClr val="333333"/>
                </a:solidFill>
              </a:rPr>
              <a:t>, Volume 39, Issue 1, January/February 2015, Pages 45–51, </a:t>
            </a:r>
            <a:r>
              <a:rPr lang="en-US" altLang="en-US" sz="1000">
                <a:solidFill>
                  <a:srgbClr val="333333"/>
                </a:solidFill>
                <a:hlinkClick r:id="rId3"/>
              </a:rPr>
              <a:t>https://doi.org/10.1093/jat/bku115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Analyses of Cd trapped on individual Pt trap segments shows that trapping was quantitative with three Pt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663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Anal Toxicol</a:t>
            </a:r>
            <a:r>
              <a:rPr lang="en-US" altLang="en-US" sz="1000">
                <a:solidFill>
                  <a:srgbClr val="333333"/>
                </a:solidFill>
              </a:rPr>
              <a:t>, Volume 39, Issue 1, January/February 2015, Pages 45–51, </a:t>
            </a:r>
            <a:r>
              <a:rPr lang="en-US" altLang="en-US" sz="1000">
                <a:solidFill>
                  <a:srgbClr val="333333"/>
                </a:solidFill>
                <a:hlinkClick r:id="rId3"/>
              </a:rPr>
              <a:t>https://doi.org/10.1093/jat/bku115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ETV-ICP-MS confers very high signal intensity on a few nanograms of </a:t>
            </a:r>
            <a:r>
              <a:rPr lang="en-US" altLang="en-US" b="0" baseline="30000"/>
              <a:t>111</a:t>
            </a:r>
            <a:r>
              <a:rPr lang="en-US" altLang="en-US" b="0"/>
              <a:t>Cd even without a reactive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9110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Anal Toxicol</a:t>
            </a:r>
            <a:r>
              <a:rPr lang="en-US" altLang="en-US" sz="1000">
                <a:solidFill>
                  <a:srgbClr val="333333"/>
                </a:solidFill>
              </a:rPr>
              <a:t>, Volume 39, Issue 1, January/February 2015, Pages 45–51, </a:t>
            </a:r>
            <a:r>
              <a:rPr lang="en-US" altLang="en-US" sz="1000">
                <a:solidFill>
                  <a:srgbClr val="333333"/>
                </a:solidFill>
                <a:hlinkClick r:id="rId3"/>
              </a:rPr>
              <a:t>https://doi.org/10.1093/jat/bku115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 of percent cadmium breakthrough from 44 mm filters versus cigarette tobacco filler mass normalized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09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Pt trap used for quantitative determination of Cd breakthrough is shown placed in tandem with a glass fiber ...</vt:lpstr>
      <vt:lpstr>Figure 2. Analyses of Cd trapped on individual Pt trap segments shows that trapping was quantitative with three Pt ...</vt:lpstr>
      <vt:lpstr>Figure 3. ETV-ICP-MS confers very high signal intensity on a few nanograms of 111Cd even without a reactive ...</vt:lpstr>
      <vt:lpstr>Figure 4. Plot of percent cadmium breakthrough from 44 mm filters versus cigarette tobacco filler mass normalized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2024-04-26T17:27:02Z</dcterms:modified>
</cp:coreProperties>
</file>