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B590A-E884-47BE-973F-8BE01D3F4B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EC816-C0D6-49A7-87AD-5697702939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Examples in which EOF1 decays slower than the BC1 modes. The left panel is for v from a mooring in the Gulf Stream extension and the right is for v from one in the Caribbean. The locations of all similar moorings are shown in the insert in the upper right. The squared mean deviations from the rough and flat bottom BC1 modes are in the insert lower right. For the EOFs depicted here, PEV1=0.84 (left) and PEV1=0.70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6A5B6E-D12A-459B-B6F3-D79CF9EC44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limsys/dzw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Dyn Stat Clim Syst</a:t>
            </a:r>
            <a:r>
              <a:rPr lang="en-US" altLang="en-US" sz="1000">
                <a:solidFill>
                  <a:srgbClr val="333333"/>
                </a:solidFill>
              </a:rPr>
              <a:t>, Volume 1, Issue 1, 2016, dzw001, </a:t>
            </a:r>
            <a:r>
              <a:rPr lang="en-US" altLang="en-US" sz="1000">
                <a:solidFill>
                  <a:srgbClr val="333333"/>
                </a:solidFill>
                <a:hlinkClick r:id="rId3"/>
              </a:rPr>
              <a:t>https://doi.org/10.1093/climsys/dzw001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Examples in which EOF1 decays slower than the BC1 modes. The left panel is for v from a mooring in the Gulf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Examples in which EOF1 decays slower than the BC1 modes. The left panel is for v from a mooring in the Gulf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2024-04-26T05:52:33Z</dcterms:modified>
</cp:coreProperties>
</file>