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BCACE0-92E7-4521-9F4C-6013905AFC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A0596D-A6B5-448D-B8CA-F2B4BD361DD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Multiexperiment comparison of ERP differences. The graph plots area measures for monkey S across sessions of all 3 experiments calculated from projections of all components with significant differences on the first day of any experiment. The decrease in difference between responses to familiar and novel stimuli is remarkably consistent across all 3 tasks.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F0746A-DCEB-4C09-9400-0ED1EA13E9A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1323–1334, </a:t>
            </a:r>
            <a:r>
              <a:rPr lang="en-US" altLang="en-US" sz="1000">
                <a:solidFill>
                  <a:srgbClr val="333333"/>
                </a:solidFill>
                <a:hlinkClick r:id="rId3"/>
              </a:rPr>
              <a:t>https://doi.org/10.1093/cercor/bhl043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Multiexperiment comparison of ERP differences. The graph plots area measures for monkey S across sessions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Multiexperiment comparison of ERP differences. The graph plots area measures for monkey S across sessions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2024-09-20T06:00:10Z</dcterms:modified>
</cp:coreProperties>
</file>