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8038A4-66DC-440B-888B-650CF92735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FBCA6-5AF7-42A0-8DEE-70314FAA29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signaling pathway in HER2-overexpressing and control cells  (A) Whole cell extracts were prepared and analyzed by Western blot with total IκBα, AKT, MAPK and pIκBα, pAKT and pMAPK antibodies in HER2-overexpressing and control cells. (B) Nuclear/cytoplasmic fractions were prepared and subjected to Western blot for NF-κB p65. Purity of nuclear and cytoplasmic fractions  was confirmed by re-probing membranes with Histone H1 and Tubulin (detectable only in nuclear and cytoplasmic fractions), respectively. Lane 1: MCF7cells; Lane 2: MCF7/PLNSX cells; Lane 3: MCF7/HER2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ABBS Editorial Office in association with Oxford University Press on behalf of the Institute of Biochemistry and Cell Biology, Shanghai Institutes for Biological Sciences, Chinese Academy of Sciences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F4EC20-E7D6-4D82-9574-9754222FB1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bbs/gmr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Acta Biochim Biophys Sin (Shanghai)</a:t>
            </a:r>
            <a:r>
              <a:rPr lang="en-US" altLang="en-US" sz="1000">
                <a:solidFill>
                  <a:srgbClr val="333333"/>
                </a:solidFill>
              </a:rPr>
              <a:t>, Volume 43, Issue 8, August 2011, Pages 647–653, </a:t>
            </a:r>
            <a:r>
              <a:rPr lang="en-US" altLang="en-US" sz="1000">
                <a:solidFill>
                  <a:srgbClr val="333333"/>
                </a:solidFill>
                <a:hlinkClick r:id="rId3"/>
              </a:rPr>
              <a:t>https://doi.org/10.1093/abbs/gmr050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signaling pathway in HER2-overexpressing and control cells  (A) Whole cell extracts were prepared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Analysis of signaling pathway in HER2-overexpressing and control cells  (A) Whole cell extracts were prepared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2024-04-26T00:48:25Z</dcterms:modified>
</cp:coreProperties>
</file>