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98955-7945-4597-8664-0E4C58B300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131C9-B64B-4822-9ED0-8658911B61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C1B4E3-1C97-4EF6-8A06-EE9FC1F673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2024-04-26T11:53:52Z</dcterms:modified>
</cp:coreProperties>
</file>