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F08B8D-4E7F-408D-AFC1-9CD600556D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DBB9F-5435-4237-A543-508B610686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Population PSTH representing responses from 29 neurons with significantly elevated delay-period activity in the spatial set. (A) Neuronal responses to presentation of a stimulus in the receptive field (red line) and out of the receptive field (green line), followed by an identical stimulus. Vertical lines represent times of stimulus presentation. Shaded area represents the time period that was used for the analysis of delay-period responses. (B) Red line represents a detail of the same trace shown in A. Blue line additionally indicates responses of the same neurons to a second stimulus out of the receptive field. Firing rate was significantly higher during the delay period following the second stimulus presentation in the receptive field, compared with a stimulus out of the receptive field (paired t-test, P  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8BC47-3E02-42BD-A8EB-AEB85CBA18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i70–i76, </a:t>
            </a:r>
            <a:r>
              <a:rPr lang="en-US" altLang="en-US" sz="1000">
                <a:solidFill>
                  <a:srgbClr val="333333"/>
                </a:solidFill>
                <a:hlinkClick r:id="rId3"/>
              </a:rPr>
              <a:t>https://doi.org/10.1093/cercor/bhm063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Population PSTH representing responses from 29 neurons with significantly elevated delay-period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Population PSTH representing responses from 29 neurons with significantly elevated delay-period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2024-04-26T01:02:59Z</dcterms:modified>
</cp:coreProperties>
</file>