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096F62-1253-464D-838C-3EDDD0A576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231A20-E4BD-4770-815B-2E9C56ECB8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 correct performance of macaque and human subjects in discriminating the orientation of the real (abscissa values = 1–0.125) or illusory (abscissa value = 0) contour stimuli illustrated below the figure. Performance is shown for the control field (open symbols) and lesion-affected field (filled symbols).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7FA1A3-2A3D-4740-820D-24890BEDEE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5, May 2007, Pages 1117–1128,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Percent correct performance of macaque and human subjects in discriminating the orientation of the real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Percent correct performance of macaque and human subjects in discriminating the orientation of the real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2024-05-10T21:48:56Z</dcterms:modified>
</cp:coreProperties>
</file>