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5EB70E-D5DD-4897-A3A5-6E0913D195F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E757A0-2E25-433A-A75A-6B11D1FDE38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Percent correct performance of macaque and human subjects in discriminating the orientation of the real (abscissa values = 1–0.125) or illusory (abscissa value = 0) contour stimuli illustrated below the figure. Performance is shown for the control field (open symbols) and lesion-affected field (filled symbols).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FBB7D0-6DC0-460C-A9B9-06EAF8FE5A9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02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5, May 2007, Pages 1117–1128,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https://doi.org/10.1093/cercor/bhl021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Percent correct performance of macaque and human subjects in discriminating the orientation of the real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Percent correct performance of macaque and human subjects in discriminating the orientation of the real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2024-09-20T18:59:33Z</dcterms:modified>
</cp:coreProperties>
</file>