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10265-F0B5-4EAA-AE23-5B3291618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F0993C-4459-4BD4-9B2A-4F8240EB4C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New Patients With Faecal Colonization or Infection Due to ESBL-producing K pneumoniae Strain.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EC9D2-1D80-4F9A-9A76-1770054FB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q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52, Issue 6, 15 March 2011, Pages 743–749,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https://doi.org/10.1093/cid/ciq238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New Patients With Faecal Colonization or Infection Due to ESBL-producing K pneumoniae Strain.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New Patients With Faecal Colonization or Infection Due to ESBL-producing K pneumoniae Strain.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2024-04-27T04:13:54Z</dcterms:modified>
</cp:coreProperties>
</file>