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9BC5C4-D048-4954-B53D-61804F4118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62D01C-409D-4E27-9E66-221CC7C3A4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otoferlin and Rab8b in the mature cochlea. Lane 1, using a polyclonal anti-otoferlin antibody, two polypeptides (∼230 and ∼240 kDa) were recognized in mature (4-month-old) rat cochlea, correspondent to the estimated size of the full-length otoferlin protein (2). Lane 2, using a monoclonal anti-Rab8b antibody, a single polypeptide of ∼23 kDa was detected correspondent to the estimated full-length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D04473-8F3E-4F2B-912A-88AC5A3EE4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23, 1 December 2008, Pages 3814–3821,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Expression of otoferlin and Rab8b in the mature cochlea. Lane 1, using a polyclonal anti-otoferlin antibody,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Expression of otoferlin and Rab8b in the mature cochlea. Lane 1, using a polyclonal anti-otoferlin antibody,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2024-04-26T04:20:47Z</dcterms:modified>
</cp:coreProperties>
</file>