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7968BF-5A07-46AF-BB60-98A7242768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7B9139-9D24-4783-BB74-8692B2B0D9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Schematic diagram of microglial signal transduction following the exposure to lipopolysaccharide (LPS), interferon gamma (IFNγ) and other inflammatory stress signals. After treatment of microglia with LPS, TLR4 signalling is initiated with NFkappaB activation and IFNβ production. Ethanol may also act on the co-activator p300 to inhibit TLR4 signalling. The effect of ethanol on MAPK signalling has not been investigated in microglia [from Suk (2007)]. TLR4—toll-like receptor 4; MAPK—mitogen-activated protein kinases.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61A39F-CE72-444A-9570-C1DA5ECBBD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lcalc/agn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Alcohol Alcohol</a:t>
            </a:r>
            <a:r>
              <a:rPr lang="en-US" altLang="en-US" sz="1000">
                <a:solidFill>
                  <a:srgbClr val="333333"/>
                </a:solidFill>
              </a:rPr>
              <a:t>, Volume 44, Issue 2, March-April 2009, Pages 128–135, </a:t>
            </a:r>
            <a:r>
              <a:rPr lang="en-US" altLang="en-US" sz="1000">
                <a:solidFill>
                  <a:srgbClr val="333333"/>
                </a:solidFill>
                <a:hlinkClick r:id="rId3"/>
              </a:rPr>
              <a:t>https://doi.org/10.1093/alcalc/agn100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Schematic diagram of microglial signal transduction following the exposure to lipopolysaccharide (LPS),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Schematic diagram of microglial signal transduction following the exposure to lipopolysaccharide (LPS),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2024-04-26T23:42:37Z</dcterms:modified>
</cp:coreProperties>
</file>