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04FC9-4FDA-4271-A6A3-6DB61A62F7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C0D9C-9BBD-4CF4-BA71-04789C15F1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71658F-555B-4E9A-BEDF-B5CFB39B35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2024-04-26T10:29:01Z</dcterms:modified>
</cp:coreProperties>
</file>