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3AAE5-0ED9-461B-BBDB-9081CED7E1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06261-4483-4581-B1C7-10B5771AE4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4. (A) NMDA current recovery from desensitization in a non-CD and a CD cytomegalic neuron. Percent recovery was examined in the three groups of neurons by repeated applications (every 15 s) of NMDA (100 µM, 2 s duration), each followed by a second application in 250 ms increments. (B) Graph illustrating the peak NMDA current percent recovery as a function of time in non-CD cells (n = 9), CD normal-appearing cells (n = 8) and CD cytomegalic cells (n = 5). At 250–1000 ms, the CD cytomegalic cells recovered faster than the CD normal-appearing and non-CD cells (ANOVA followed by post hoct-tests, P &lt; 0.03–0.001).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78194-28C5-4874-A9A7-DB0D7B6760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2004, Pages 634–646,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4. (A) NMDA current recovery from desensitization in a non-CD and a CD cytomegalic neuron. Percent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4. (A) NMDA current recovery from desensitization in a non-CD and a CD cytomegalic neuron. Percent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2024-04-26T01:11:07Z</dcterms:modified>
</cp:coreProperties>
</file>