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A7B5D-A779-4977-B7F7-413F92EBC0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693B6-3F03-412D-9725-7E3E135137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evolution of the specific halo angular momentum, with respect to the centre of mass of the system, of all particles that are within the virial radius of the halo at z = 0 for haloes (a) 239, (b) 258, (c) 277 and (d) 285. All haloes follow a basic trend that agrees with the results of tidal torque theory (White 1984; Zavala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Monthly Notices of the Royal Astronomical Society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3D6B8-5D57-4CC0-B852-21D96BB1E7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82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411, Issue 3, March 2011, Pages 1963–1976, </a:t>
            </a:r>
            <a:r>
              <a:rPr lang="en-US" altLang="en-US" sz="1000">
                <a:solidFill>
                  <a:srgbClr val="333333"/>
                </a:solidFill>
                <a:hlinkClick r:id="rId3"/>
              </a:rPr>
              <a:t>https://doi.org/10.1111/j.1365-2966.2010.17824.x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evolution of the specific halo angular momentum, with respect to the centre of mass of the system, of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evolution of the specific halo angular momentum, with respect to the centre of mass of the system, of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2024-04-26T01:14:30Z</dcterms:modified>
</cp:coreProperties>
</file>