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B88F6-2A55-48DB-8D60-28C75BEDDE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E6731-66DF-4DCA-9851-C83A397D9E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Completeness of the HIDEEP survey: source count against peak flux (Speak). The histogram shows numbers found in each bin of peak flux, the curve represents N(Speak) ∝S−5/2peak as expected for a flux-limited survey.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180E0-0E5E-4215-A490-CD596839F2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3.0713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346, Issue 3, December 2003, Pages 787–802,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https://doi.org/10.1111/j.1365-2966.2003.07134.x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Completeness of the HIDEEP survey: source count against peak flux (S</a:t>
            </a:r>
            <a:r>
              <a:rPr lang="en-US" altLang="en-US" b="0" baseline="-25000"/>
              <a:t>peak</a:t>
            </a:r>
            <a:r>
              <a:rPr lang="en-US" altLang="en-US" b="0"/>
              <a:t>). The histogram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Completeness of the HIDEEP survey: source count against peak flux (Speak). The histogram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2024-04-26T07:11:52Z</dcterms:modified>
</cp:coreProperties>
</file>