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5FA10-9066-49EF-868E-70BFC92EB8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ADAA8-39D2-4789-83C2-1A6431FB96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reperfusion therapy from 1999 to 2006. Cochran–Armitage test for linear trend, *P &lt; 0.0001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CA696-B41F-4782-9F50-58B3C74C35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5, March 2008,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Use of reperfusion therapy from 1999 to 2006. Cochran–Armitage test for linear trend, *P &lt; 0.0001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Use of reperfusion therapy from 1999 to 2006. Cochran–Armitage test for linear trend, *P &lt; 0.0001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2024-04-26T07:40:32Z</dcterms:modified>
</cp:coreProperties>
</file>