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2889E2-2887-406E-BD36-9B24E230870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69DB5B-A858-4C52-8B62-6EA0171109A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SPMs of brain areas activated by unilateral contralateral visual stimuli (threshold P &lt; 0.0001). (A) Responses to RVF checkerboards greater than LVF checkerboards in left occipital cortex and left lateral geniculate nucleus. (B) Responses to LVF greater than RVF checkerboards in right occipital cortex and right lateral geniculate nucleus, whose activity across conditions is plotted in (C) and (D), respectively. (C) Average parameter estimates of activity (±SE) in the right occipital cluster (544 2 × 2 × 2 mm3 voxels, mean x y z = 13 −96 7) for all conditions of peripheral visual stimulation and central attentional load, showing preferential responses in presence of contralateral stimulation (i.e. for contralateral-unilateral and also bilateral checkerboards), but decreased activation with higher attentional load for the central task. Left occipital regions showed a similar pattern. (D) Average parameter estimates of activity (±SE) in the right lateral geniculate nucleus cluster (82 2 × 2 × 2 mm3 voxels, mean x y z = 24 −26 −6) for all conditions, showing preferential responses in presence of contralateral stimulation (i.e. for contralateral-unilateral and bilateral stimulation), but no significant decrease during higher central attentional load. The left geniculate showed a similar pattern. Same abbreviations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18C843-9B34-42C5-AE9D-AB82637697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770–786, </a:t>
            </a:r>
            <a:r>
              <a:rPr lang="en-US" altLang="en-US" sz="1000">
                <a:solidFill>
                  <a:srgbClr val="333333"/>
                </a:solidFill>
                <a:hlinkClick r:id="rId3"/>
              </a:rPr>
              <a:t>https://doi.org/10.1093/cercor/bhh178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SPMs of brain areas activated by unilateral contralateral visual stimuli (threshold P &lt; 0.0001).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SPMs of brain areas activated by unilateral contralateral visual stimuli (threshold P &lt; 0.0001).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2024-09-20T01:43:00Z</dcterms:modified>
</cp:coreProperties>
</file>