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348082-2A9C-4B0A-9960-B0442DBE50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BEAAE7-9DCA-4572-8604-CDA09E614D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Charcot foot.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0D868D-DC8B-4888-B4BE-4294D9AFE8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Neuropathic foot ulcer.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0D868D-DC8B-4888-B4BE-4294D9AFE86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Ischaemic foot ulcer.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Association of Physicians.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0D868D-DC8B-4888-B4BE-4294D9AFE86B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qjmed/hcn0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qjmed/hcn0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qjmed/hcn02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101, Issue 9, September 2008, Pages 685–695,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https://doi.org/10.1093/qjmed/hcn027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The Charcot foot.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73400" y="1371600"/>
            <a:ext cx="299881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101, Issue 9, September 2008, Pages 685–695,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https://doi.org/10.1093/qjmed/hcn027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Neuropathic foot ulcer.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01800" y="1371600"/>
            <a:ext cx="573505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QJM</a:t>
            </a:r>
            <a:r>
              <a:rPr lang="en-US" altLang="en-US" sz="1000">
                <a:solidFill>
                  <a:srgbClr val="333333"/>
                </a:solidFill>
              </a:rPr>
              <a:t>, Volume 101, Issue 9, September 2008, Pages 685–695,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https://doi.org/10.1093/qjmed/hcn027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Ischaemic foot ulcer.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05100" y="1371600"/>
            <a:ext cx="372825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The Charcot foot.
</vt:lpstr>
      <vt:lpstr>Figure 2. Neuropathic foot ulcer.
</vt:lpstr>
      <vt:lpstr>Figure 3. Ischaemic foot ulcer.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2024-04-26T03:22:58Z</dcterms:modified>
</cp:coreProperties>
</file>