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19C6F-C16D-4DF7-A6B8-5566869F75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51D65D-F803-4598-88D0-BEB22D02D7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skew maps and trailed CCFs of AC Cnc, measured using a K2V template. Right: skew maps and trailed CCFs of V363 Aur, measured using a G7V template in the blue and a G5V template in the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88F0F-DBF8-4339-A1D2-483BB6426B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13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353, Issue 4, October 2004, Pages 1135–1150,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6 </a:t>
            </a:r>
            <a:r>
              <a:rPr lang="en-US" altLang="en-US" b="0"/>
              <a:t>Left: skew maps and trailed CCFs of AC Cnc, measured using a K2V template. Right: skew maps and trailed CCFs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6 Left: skew maps and trailed CCFs of AC Cnc, measured using a K2V template. Right: skew maps and trailed CCFs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2024-04-26T16:25:16Z</dcterms:modified>
</cp:coreProperties>
</file>