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534706-80CF-4EF8-B79F-4E65947109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79720F-397E-4D7F-A6EB-3C7EFE688A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98CDD8-8018-43ED-98EF-D8EAA5F414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2024-04-26T07:38:51Z</dcterms:modified>
</cp:coreProperties>
</file>