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D65C7-DD6E-4483-A069-39D63C0B29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8F7A79-9CE5-418B-8021-77D9868513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experimental stimuli and procedure. Fixation displays required no response. Object pictures were first presented for different durations: 40, 150, 250, 350, 500 or 1900 ms (First). The same pictures were subsequently repeated for 500 ms (Repeat). Additional pictures appeared only once for 500 ms and provided the control New condition. Each picture was immediately followed by a colored non-sense mask, which together accumulated to a 2 s total duration of each trial, resulting in a same amount of visual stimulation for each trial. After each presentation, participants were required to respond ‘natural’, ‘manufactured’ or ‘do not know’ by a keypress.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9229BA-2BED-4466-88AE-5D61BC4806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1655–1665, </a:t>
            </a:r>
            <a:r>
              <a:rPr lang="en-US" altLang="en-US" sz="1000">
                <a:solidFill>
                  <a:srgbClr val="333333"/>
                </a:solidFill>
                <a:hlinkClick r:id="rId3"/>
              </a:rPr>
              <a:t>https://doi.org/10.1093/cercor/bhi060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experimental stimuli and procedure. Fixation displays required no response. Object pictures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experimental stimuli and procedure. Fixation displays required no response. Object pictures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2024-04-27T04:35:49Z</dcterms:modified>
</cp:coreProperties>
</file>