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A59E2-7E27-44B2-9B0C-BECB7E5505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36B1B-1A52-4F9C-9AB3-572F2A3FF8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C2AA36-5FF2-46D9-9D00-44BE179FB6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2024-04-26T16:28:23Z</dcterms:modified>
</cp:coreProperties>
</file>