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D837A-FBF0-40F5-9E38-C42AA89630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264A04-F2B1-4B25-9699-46876ADD46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Directional selectivity of smooth-pursuit–related neurons. Neuronal activity is represented in the form of spike density functions for the 8 directions (4 cardinal and 4 oblique; A and B). Vertical bar indicates the onset of the pursuit eye movement. (A) Example neuron with SPEM-related “activity increase” showing directional preference toward the upper right. (B) Example neuron with SPEM-related “activity decrease” showing directional preference toward the downward direction. Smoothed polar plots (eq. 3) in A and B show the baseline activity (gray) and the activity during SPEMs (black) for all 8 directions. (C) Shows the distribution of preferred directions for all the neurons showing activity increases and activity decreases.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62799-6175-4FBF-A269-9FEFB0AF97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4, April 2012, Pages 877–891,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Directional selectivity of smooth-pursuit–related neurons. Neuronal activity is represented in the form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Directional selectivity of smooth-pursuit–related neurons. Neuronal activity is represented in the form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2024-04-27T01:14:56Z</dcterms:modified>
</cp:coreProperties>
</file>