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91A1A7-B206-4265-8242-A5BAB647E9B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9D9571-D6ED-44B3-A61B-6FD9F1226F2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(A–C) Psycho-physiological interactions with task-related activity in cerebellum. The figure is presented as described previously. See Table 5 for co-ordinates.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(2005). Published by Oxford University Press on behalf of the Guarantors of Brain.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7C8040-4863-4148-9EA1-AD0534F941E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6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11, November 2005, Pages 2597–2611,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https://doi.org/10.1093/brain/awh632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(A–C) Psycho-physiological interactions with task-related activity in cerebellum. The figure is presented 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 (A–C) Psycho-physiological interactions with task-related activity in cerebellum. The figure is presented 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2024-09-20T05:48:41Z</dcterms:modified>
</cp:coreProperties>
</file>