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DE1D39-2916-4BEF-BE4E-530206D0D3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EB2B93-F5A6-4EA0-8223-A3D30688EB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(A–C) Psycho-physiological interactions with task-related activity in cerebellum. The figure is presented as described previously. See Table 5 for co-ordinates.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C0C672-9917-4338-98BB-D10738183C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6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128, Issue 11, November 2005, Pages 2597–2611,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https://doi.org/10.1093/brain/awh632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(A–C) Psycho-physiological interactions with task-related activity in cerebellum. The figure is presented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(A–C) Psycho-physiological interactions with task-related activity in cerebellum. The figure is presented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2024-09-19T02:47:33Z</dcterms:modified>
</cp:coreProperties>
</file>