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B6F306-37AD-4ED5-9DF8-78200AF95B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137E539-2596-4FC0-95B3-97FA12CF517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Projections from the anterior subiculum of the hippocampal formation in case ACy14. The series of drawings of coronal sections go from anterior (#1) to posterior (#8). The numbers (letters in the case of the insula) correspond to different prefrontal areas. Terminal label is shown in gray, with darker gray representing denser label. The cross-hatching marks those areas with both fiber and terminal labeling. NA, nucleus accumbens, DB, diagonal band; other abbreviations are as in Figure 3.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984AB6-955A-478A-A349-E57F7BD8AA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0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4351–4373,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https://doi.org/10.1093/cercor/bhv019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12. </a:t>
            </a:r>
            <a:r>
              <a:rPr lang="en-US" altLang="en-US" b="0"/>
              <a:t>Projections from the anterior subiculum of the hippocampal formation in case ACy14. The series of drawings of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12. Projections from the anterior subiculum of the hippocampal formation in case ACy14. The series of drawings of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2024-04-26T23:44:02Z</dcterms:modified>
</cp:coreProperties>
</file>