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7CD6E-49E3-4D8E-98B6-AF83605644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FF5BB-0402-472E-A155-23727DEC2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Photoionization rate–overdensity correlation at z= 9 (left-hand panel; xm= 0.28) and z= 6 (right-hand panel; xm= 0.9999). Contours are logarithmic, from 10 cells up every 0.5 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C7214-8AB7-4071-9A4A-F07ECE1F73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8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1, November 2008,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https://doi.org/10.1111/j.1365-2966.2008.13879.x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19 </a:t>
            </a:r>
            <a:r>
              <a:rPr lang="en-US" altLang="en-US" b="0"/>
              <a:t>Photoionization rate–overdensity correlation at z= 9 (left-hand panel; x</a:t>
            </a:r>
            <a:r>
              <a:rPr lang="en-US" altLang="en-US" b="0" baseline="-25000"/>
              <a:t>m</a:t>
            </a:r>
            <a:r>
              <a:rPr lang="en-US" altLang="en-US" b="0"/>
              <a:t>= 0.28) and z=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19 Photoionization rate–overdensity correlation at z= 9 (left-hand panel; xm= 0.28) and z=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2024-04-26T18:36:17Z</dcterms:modified>
</cp:coreProperties>
</file>