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A5100E-13A4-47A9-AA09-DFB301BCF2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5AB49-4962-4639-88BE-713C8F35D6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Spectrograms of the 5 vowel sounds with 2 initial consonants. The initial recordings were shifted one octave higher to match the rat hearing range using the STRAIGHT vocoder (Kawahara 1997).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72248-113F-4181-B320-DDEED15A06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2013, Pages 670–683,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Spectrograms of the 5 vowel sounds with 2 initial consonants. The initial recordings were shifted one octave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Spectrograms of the 5 vowel sounds with 2 initial consonants. The initial recordings were shifted one octave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2024-04-26T09:18:11Z</dcterms:modified>
</cp:coreProperties>
</file>