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E382C-A532-49AF-A72B-F6087AF823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28611-0E9C-409E-B425-C1FCE9C8A1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DE-ID annotation. Right: resynthesized version of a partial Vanderbilt University Medical Center (VUMC) medical record.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2010, Published by the BMJ Publishing Group Limited For permission to use, (where not already granted under a licence) please go to http://group.bmj.com/group/rights-licensing/permissions.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7DA00-63CF-4E27-B430-B44C772431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Training and testing framework for text de-identification with resynthesis.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2010, Published by the BMJ Publishing Group Limited For permission to use, (where not already granted under a licence) please go to http://group.bmj.com/group/rights-licensing/permissions.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7DA00-63CF-4E27-B430-B44C7724311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number of training documents on F-measure for discharge records.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2010, Published by the BMJ Publishing Group Limited For permission to use, (where not already granted under a licence) please go to http://group.bmj.com/group/rights-licensing/permissions.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7DA00-63CF-4E27-B430-B44C7724311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change in F-measure as a function of out-of-vocabulary rate. The scores are grouped by (left) experiment type and (right) document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2010, Published by the BMJ Publishing Group Limited For permission to use, (where not already granted under a licence) please go to http://group.bmj.com/group/rights-licensing/permissions.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7DA00-63CF-4E27-B430-B44C7724311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Normalized difference in the F-measures of the results in O⇒O and R⇒R experiments for protected health information tokens.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2010, Published by the BMJ Publishing Group Limited For permission to use, (where not already granted under a licence) please go to http://group.bmj.com/group/rights-licensing/permissions.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7DA00-63CF-4E27-B430-B44C7724311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2009.002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36/jamia.2009.002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36/jamia.2009.002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36/jamia.2009.002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36/jamia.2009.002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17, Issue 2, March 2010, Pages 159–168,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https://doi.org/10.1136/jamia.2009.002212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Left: DE-ID annotation. Right: resynthesized version of a partial Vanderbilt University Medical Center (VUMC)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056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17, Issue 2, March 2010, Pages 159–168,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https://doi.org/10.1136/jamia.2009.002212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Training and testing framework for text de-identification with resynthesis.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13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17, Issue 2, March 2010, Pages 159–168,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https://doi.org/10.1136/jamia.2009.002212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Impact of number of training documents on F-measure for discharge records.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69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17, Issue 2, March 2010, Pages 159–168,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https://doi.org/10.1136/jamia.2009.002212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Relative change in F-measure as a function of out-of-vocabulary rate. The scores are grouped by (left)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3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17, Issue 2, March 2010, Pages 159–168,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https://doi.org/10.1136/jamia.2009.002212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Normalized difference in the F-measures of the results in O⇒O and R⇒R experiments for protected health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375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Left: DE-ID annotation. Right: resynthesized version of a partial Vanderbilt University Medical Center (VUMC) ...</vt:lpstr>
      <vt:lpstr>Figure 2 Training and testing framework for text de-identification with resynthesis.
</vt:lpstr>
      <vt:lpstr>Figure 3 Impact of number of training documents on F-measure for discharge records.
</vt:lpstr>
      <vt:lpstr>Figure 4 Relative change in F-measure as a function of out-of-vocabulary rate. The scores are grouped by (left) ...</vt:lpstr>
      <vt:lpstr>Figure 5 Normalized difference in the F-measures of the results in O⇒O and R⇒R experiments for protected health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2024-04-26T20:16:16Z</dcterms:modified>
</cp:coreProperties>
</file>