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2BDD9-99B7-4CF5-A9C4-4CB90F6DD7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967C2-DF30-4D26-A251-5823C8FEB7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Oswestry Disability Scores for IDDS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20D4D-2AB6-4C5E-9387-54642AE70D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4.0401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5, Issue 1, March 2004, Pages 6–13,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https://doi.org/10.1111/j.1526-4637.2004.04011.x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Oswestry Disability Scores for IDDS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Oswestry Disability Scores for IDDS Patients.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2024-05-08T22:59:58Z</dcterms:modified>
</cp:coreProperties>
</file>