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BCCC79-3862-417A-9BBD-AC3A26646A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F89E70-E5BB-4AA0-8245-9AD22DA78A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Oswestry Disability Scores for IDDS Patients.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43F47F-463B-40F9-A37C-5AF35C01D46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26-4637.2004.04011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5, Issue 1, March 2004, Pages 6–13,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https://doi.org/10.1111/j.1526-4637.2004.04011.x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Oswestry Disability Scores for IDDS Patients.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Oswestry Disability Scores for IDDS Patients.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2024-09-19T09:26:05Z</dcterms:modified>
</cp:coreProperties>
</file>