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7CF087D-E48C-49FE-A911-B79F6DFC519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711C9FF-BB70-43C9-B681-6D4DC0F95EA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Oswestry Disability Scores for IDDS Patients.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7D46CF7-6C2B-4975-AB8B-1434070E9A5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526-4637.2004.04011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Pain Med</a:t>
            </a:r>
            <a:r>
              <a:rPr lang="en-US" altLang="en-US" sz="1000">
                <a:solidFill>
                  <a:srgbClr val="333333"/>
                </a:solidFill>
              </a:rPr>
              <a:t>, Volume 5, Issue 1, March 2004, Pages 6–13,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https://doi.org/10.1111/j.1526-4637.2004.04011.x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Oswestry Disability Scores for IDDS Patients.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 Oswestry Disability Scores for IDDS Patients.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2024-09-20T23:51:17Z</dcterms:modified>
</cp:coreProperties>
</file>