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78FE3-9032-4AB0-BE95-07C7EB6F7A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F68229-377A-4FCF-AAF7-1734A4B834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Distribution of labeled axon segments in cortical layers 1 and 3Bα overlying label in layer 4 restricted to either 4α (M LGN layer target) or 4β (P LGN layer target). In cortical layer 1, more axon segments were found above label restricted to 4α (M input) than 4β (P input), suggesting that axons arose from either K1 or K2. Only a weak trend was seen for axon segments found in 3Bα that favored associated label in 4β, suggesting they arose from dorsal K layers.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1E4219-5BB9-45EA-9AF7-01ADA69947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2334–2345, </a:t>
            </a:r>
            <a:r>
              <a:rPr lang="en-US" altLang="en-US" sz="1000">
                <a:solidFill>
                  <a:srgbClr val="333333"/>
                </a:solidFill>
                <a:hlinkClick r:id="rId3"/>
              </a:rPr>
              <a:t>https://doi.org/10.1093/cercor/bhl142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Distribution of labeled axon segments in cortical layers 1 and 3Bα overlying label in layer 4 restricted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Distribution of labeled axon segments in cortical layers 1 and 3Bα overlying label in layer 4 restricted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2024-04-27T02:20:19Z</dcterms:modified>
</cp:coreProperties>
</file>