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015373-4E97-47B9-98C7-C334B1845C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BBFA2C-33A7-4654-A816-07F097FDC0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5305A2-585B-4D3C-B7ED-A386272B421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2024-09-19T10:45:12Z</dcterms:modified>
</cp:coreProperties>
</file>