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E60EC-CC70-4DDB-904E-996CB073F9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ABF5D-7EF2-4A8F-BC90-CCF03802AE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B597E-24EC-4588-AB1C-907E3F203B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2024-05-11T02:33:11Z</dcterms:modified>
</cp:coreProperties>
</file>