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03616-95B6-48C4-8A51-F31F20EFA5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072DA-CBF6-45C7-B518-3BA2ACDA4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75C61-AAA7-494B-B8AE-D9676F9A4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2024-09-20T03:17:13Z</dcterms:modified>
</cp:coreProperties>
</file>