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EB510-5D65-48EA-BF95-320627AAD0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F1BD4-64E3-4301-856F-543BFDFC73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Scheme 1 </a:t>
            </a:r>
            <a:r>
              <a:rPr lang="en-US" altLang="en-US">
                <a:latin typeface="Arial" pitchFamily="34" charset="0"/>
                <a:ea typeface="Arial" pitchFamily="34" charset="0"/>
              </a:rPr>
              <a:t>Framework for DSB repair in mammalian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6E9A98-190B-4404-AD19-6D3271E110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18, 1 October 2005, Pages 5978–5990, </a:t>
            </a:r>
            <a:r>
              <a:rPr lang="en-US" altLang="en-US" sz="1000">
                <a:solidFill>
                  <a:srgbClr val="333333"/>
                </a:solidFill>
                <a:hlinkClick r:id="rId3"/>
              </a:rPr>
              <a:t>https://doi.org/10.1093/nar/gki912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Scheme 1 </a:t>
            </a:r>
            <a:r>
              <a:rPr lang="en-US" altLang="en-US" b="0"/>
              <a:t>Framework for DSB repair in mammalian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Scheme 1 Framework for DSB repair in mammalian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2024-04-26T23:39:33Z</dcterms:modified>
</cp:coreProperties>
</file>