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91041-D1AE-47F4-8247-24BAE3CB14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9217D-5DCE-4EDD-BB72-8F7B49265F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Bar graph showing the relative distribution of D1 and D2 receptor mRNAs in pyramidal and GABAergic neurons in the mPFC in the different layers. Note that these values are the proportions of all pyramidal and GABAergic neurons containing one or other transcript, unlike the data in Table 1, which corresponds to the relative proportion cells of each neuronal type containing the transcript. Data in the figure have been calculated by referring the mean values in Table 1 to the percentage of vGluT1-positive neurons and GAD-positive neurons in mPFC (75 ± 5% and 16 ± 1% of all cells in Nissl-stained section) as obtained in Santana et al. (2004).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E55014-21B1-46D5-9336-FE30D53802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849–860, </a:t>
            </a:r>
            <a:r>
              <a:rPr lang="en-US" altLang="en-US" sz="1000">
                <a:solidFill>
                  <a:srgbClr val="333333"/>
                </a:solidFill>
                <a:hlinkClick r:id="rId3"/>
              </a:rPr>
              <a:t>https://doi.org/10.1093/cercor/bhn134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Bar graph showing the relative distribution of D</a:t>
            </a:r>
            <a:r>
              <a:rPr lang="en-US" altLang="en-US" b="0" baseline="-25000"/>
              <a:t>1</a:t>
            </a:r>
            <a:r>
              <a:rPr lang="en-US" altLang="en-US" b="0"/>
              <a:t> and D</a:t>
            </a:r>
            <a:r>
              <a:rPr lang="en-US" altLang="en-US" b="0" baseline="-25000"/>
              <a:t>2</a:t>
            </a:r>
            <a:r>
              <a:rPr lang="en-US" altLang="en-US" b="0"/>
              <a:t> receptor mRNAs in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Bar graph showing the relative distribution of D1 and D2 receptor mRNAs in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2024-04-27T01:32:42Z</dcterms:modified>
</cp:coreProperties>
</file>