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59D8C3-FDFB-4B69-B886-C82A02080B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0A4C8-0671-4DE6-B6EB-A51C6A5654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unfolded protein response markers in conduritol B-epoxide (CBE)-treated neurons. (A) Hippocampal neurons were treated for 4 days with CBE and levels of BiP analyzed by western blotting. Tubulin was used as loading control. (B) Hippocampal neurons were treated for 5 days with 200 µm CBE and mRNA levels were measured by RT-PCR. Thapsigargin (10 µm, 2 h) treatment of neurons acted as a positive control for XBP1 splicing. GAPDH served as reference gene. (C) Hippocampal neurons were treated for 8 days with 200 µm CBE and mRNA levels were measured by quantitative PCR. Results are shown as fold-change of mRNA levels in CBE-treated versus untreated neurons. Values are means ± SD of results obtained from three independent cultures. Cycle threshold values were normalized using HPRT.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20DBD-9E8A-4043-A30E-EF4CC558BA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8, 15 April 2009, Pages 1482–1488,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Analysis of unfolded protein response markers in conduritol B-epoxide (CBE)-treated neurons. (A) Hippocampal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Analysis of unfolded protein response markers in conduritol B-epoxide (CBE)-treated neurons. (A) Hippocampal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2024-04-27T00:38:04Z</dcterms:modified>
</cp:coreProperties>
</file>