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11AE4B-F5C2-4E67-A557-3846A962AE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10B8A8-9AE7-4E4B-A552-D726395E80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A3DDC0-C35D-485C-9844-62257EEF00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2024-04-26T13:11:37Z</dcterms:modified>
</cp:coreProperties>
</file>