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89513A-2903-4150-98A5-0BBBF57F71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CC1AB9-E4E1-45E1-9B2C-BE3CE0FA67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C812E7-38F6-4E55-A90A-0CB9BF85CE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2024-04-26T22:27:00Z</dcterms:modified>
</cp:coreProperties>
</file>