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C9A19-1F42-4F05-B42F-FC9199962E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A0BDF-36F1-4C08-B295-D4D9BBFD05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 analysis of sarcoplasmic Ca2+ ATPase (A) and phospholamban (B). Phospholamban/sarcoplasmic Ca2+ ATPase ratio was significantly increased in the acute phase of Tako-Tsubo cardiomyopathy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61376-0A4A-475D-81D9-4D3A7CD59C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2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17, September 2009, Pages 2155–2164,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Western blot analysis of sarcoplasmic Ca</a:t>
            </a:r>
            <a:r>
              <a:rPr lang="en-US" altLang="en-US" b="0" baseline="30000"/>
              <a:t>2+</a:t>
            </a:r>
            <a:r>
              <a:rPr lang="en-US" altLang="en-US" b="0"/>
              <a:t> ATPase (A) and phospholamban (B).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Western blot analysis of sarcoplasmic Ca2+ ATPase (A) and phospholamban (B).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2024-04-26T02:22:05Z</dcterms:modified>
</cp:coreProperties>
</file>