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1FE57-7C56-42FC-B062-0377722F93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69828C-75B2-4BD5-8135-AF4936DA8F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Sparsity and eigenvalue distribution plots for Zachary's Karate Club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2015. Published by Oxford University Press.This is an Open Access article distributed under the terms of the Creative Commons Attribution License (http://creativecommons.org/licenses/by/4.0/), which permits unrestricted reuse distribution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BCDAA-32D9-4C49-B843-F315ECAB83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mnet/cnv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4, Issue 2, June 2016, Pages 157–176,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https://doi.org/10.1093/comnet/cnv016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Sparsity and eigenvalue distribution plots for Zachary's Karate Club network.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Sparsity and eigenvalue distribution plots for Zachary's Karate Club network.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2024-04-26T23:27:11Z</dcterms:modified>
</cp:coreProperties>
</file>