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EA0176-2C34-4D8A-8347-87390FD9CE5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7DDAC7-AA68-4C94-BE2E-76A93B7C4A1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relationships between depression (a,b), anxiety (c,d), and stress (e,f), with 1) neighborhood vegetation cover (a,c,e) and 2) afternoon bird abundances (b,d,f). Error bars are standard errors and significant results are shown as: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 on behalf of the American Institute of Biological Sciences.This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DC4256-A132-4734-B1C4-979DAB72DC7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sci/biw17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67, Issue 2, February 2017, Pages 147–155, </a:t>
            </a:r>
            <a:r>
              <a:rPr lang="en-US" altLang="en-US" sz="1000">
                <a:solidFill>
                  <a:srgbClr val="333333"/>
                </a:solidFill>
                <a:hlinkClick r:id="rId3"/>
              </a:rPr>
              <a:t>https://doi.org/10.1093/biosci/biw173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relationships between depression (a,b), anxiety (c,d), and stress (e,f), with 1) neighborhood vegetation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relationships between depression (a,b), anxiety (c,d), and stress (e,f), with 1) neighborhood vegetation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2024-04-26T19:18:27Z</dcterms:modified>
</cp:coreProperties>
</file>