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2B55C-1D24-4451-8E36-26F96907DA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69FD4-23B8-4D2F-8A66-4726777BD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valve thrombus. (A) Valve thrombus for each group on post-implantation day 30. (B) Valve thrombus on valves for the two treatment arms. Asterisk indicates P &lt; 0.05; control: no anticoagulation; Enox: enoxaparin; Rivox: rivaroxaban. Error bars indicate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FE12EE-FCD6-4B76-8D20-D0D4E608DD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t5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45, Issue 5, May 2014, Pages 914–919,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https://doi.org/10.1093/ejcts/ezt545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Mean valve thrombus. (A) Valve thrombus for each group on post-implantation day 30. (B) Valve thrombus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3: Mean valve thrombus. (A) Valve thrombus for each group on post-implantation day 30. (B) Valve thrombus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2024-04-26T11:22:59Z</dcterms:modified>
</cp:coreProperties>
</file>