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C38E2-00B5-49FF-98FA-6FFA0C6688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BBF75-3683-4C43-9461-9F438F73E1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7B1A6-215F-42D6-B841-E79AC9B1FD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2024-04-26T13:10:50Z</dcterms:modified>
</cp:coreProperties>
</file>