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ECB75-CEA5-4C5A-A918-417A02F030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F05A75-7124-4BBB-B947-4118ACB847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Prediction of Treatment Outcome on the Basis of Cutoff Values for the Day 2 Decline in Hepatitis C Virus (HCV) RNA Level (Intent-to-Treat Analysis)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88FBBD-1D49-4806-AE85-D0677C30E5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008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4, 15 August 2009, Pages 498–506,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https://doi.org/10.1086/600887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Prediction of Treatment Outcome on the Basis of Cutoff Values for the Day 2 Decline in Hepatitis C Virus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Prediction of Treatment Outcome on the Basis of Cutoff Values for the Day 2 Decline in Hepatitis C Virus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2024-04-27T05:09:43Z</dcterms:modified>
</cp:coreProperties>
</file>