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84D71-118E-483C-8E27-A888E88752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710CE-D524-4010-B62D-6BA8143CD6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F05CD-BC25-451C-B6AE-C81AB397A1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2024-04-26T17:32:52Z</dcterms:modified>
</cp:coreProperties>
</file>