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7586E5-5A47-4E75-80BD-6034532AF1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DC5B6-2CCF-4E02-B2B1-0EE3630045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Gray-matter concentration increases. Only changes within the region of interest defined for the auditory system are displayed. (A) Maximum intensity projection with a threshold of P &lt; 0.05 (corrected) at both voxel and cluster level. (B) Gray-matter increase of the right posterior thalamus including the MGN is projected onto the study-specific averaged T1 image. MNI-coordinates of the peak value: x = 15, y = −23, z = −1; cluster size: 388 voxels. (C) Maximum intensity projection with the lower threshold of P &lt; 0.05 (uncorrected) and the extent threshold of 30 contiguous voxels shows additional gray-matter increase only of the left posterior thalamus. MNI-coordinates of the peak value: x = −15, y = −23, z = 5; Z value, 2.4; cluster extent, 360 voxels.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82F4A5-E2B0-4B94-B4B3-33088CCB14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16, Issue 9, September 2006, Pages 1283–1288,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Gray-matter concentration increases. Only changes within the region of interest defined for the auditory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Gray-matter concentration increases. Only changes within the region of interest defined for the auditory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2024-04-26T01:08:12Z</dcterms:modified>
</cp:coreProperties>
</file>