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E3FC9B-A664-42DD-9F7C-7B829025FB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BAEBAD-D90C-4284-A4E0-FE5CB0B7E9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Consolidated Standards of Reporting Trials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C8E7F0-211B-4B94-92D4-B36051BF02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Change in quality-of-life measures from baseline over time by treatment arms. Patients completed questionnaires (European Organization for Research and Treatment of Cancer–quality-of-life questionnaires C30 and OV28 module) at baseline, day 1 on cycles 3, 5, and 7, at the end of the last cycle, and then 3 and 6 months after the end of protocol therapy. The mean change scores from baseline is plotted. In each graph, arm 1 is indicated by a solid line and arm 2 is indicated by a dashed line . Panels are as follows: A) global quality of life, B) fatigue, and C) peripheral neuropathy. In panel A, positive change indicates improvement, but in panels B and C, negative change indicates improvement. N = number of patients with quality-of-life measurements; M = mean change score, with 95% confidence interval in parentheses; fu = follow-up. The asterisks in panel C indicate a statistical significant difference between the treatment arms ( P &lt; .001, by a two-sided Wilcoxon rank sum test).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C8E7F0-211B-4B94-92D4-B36051BF026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Kaplan–Meier curves for progression-free survival. An event is defined as disease progression or death without progression. In each graph, arm 1 is indicated by a solid line and arm 2 is indicated by a dashed line . No significant differences were found between the treatment arms. N = number at risk; S = survival percent, with 95% confidence interval in parentheses.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C8E7F0-211B-4B94-92D4-B36051BF026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Kaplan–Meier curves for overall survival. An event is defined as death from any cause. In each graph, arm 1 is indicated by a solid line and arm 2 is indicated by a dashed line . No significant differences were found between the treatment arms. N = number at risk; S = survival percent, with 95% confidence interval in parentheses.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C8E7F0-211B-4B94-92D4-B36051BF026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q3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djq3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nci/djq3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nci/djq3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102, Issue 20, 20 October 2010, Pages 1547–1556,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https://doi.org/10.1093/jnci/djq362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Consolidated Standards of Reporting Trials diagram.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01900" y="1371600"/>
            <a:ext cx="41442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102, Issue 20, 20 October 2010, Pages 1547–1556,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https://doi.org/10.1093/jnci/djq362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Change in quality-of-life measures from baseline over time by treatment arms. Patients completed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17900" y="1371600"/>
            <a:ext cx="21174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102, Issue 20, 20 October 2010, Pages 1547–1556,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https://doi.org/10.1093/jnci/djq362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Kaplan–Meier curves for progression-free survival. An event is defined as disease progression or death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955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102, Issue 20, 20 October 2010, Pages 1547–1556,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https://doi.org/10.1093/jnci/djq362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Kaplan–Meier curves for overall survival. An event is defined as death from any cause. In each graph, arm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583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Consolidated Standards of Reporting Trials diagram.
</vt:lpstr>
      <vt:lpstr>Figure 2 Change in quality-of-life measures from baseline over time by treatment arms. Patients completed ...</vt:lpstr>
      <vt:lpstr>Figure 3 Kaplan–Meier curves for progression-free survival. An event is defined as disease progression or death ...</vt:lpstr>
      <vt:lpstr>Figure 4 Kaplan–Meier curves for overall survival. An event is defined as death from any cause. In each graph, arm 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2024-04-26T07:11:35Z</dcterms:modified>
</cp:coreProperties>
</file>